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0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29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785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661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304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78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867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255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361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103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573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852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3FAFA-F88D-479C-8B42-79E562750E1A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13329-A8B6-4A3F-BD61-E279D5B3ED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710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CC59B63-9076-4BAA-BD1D-29C5F3C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1813560"/>
            <a:ext cx="8281035" cy="1112520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7" name="Marcador de Posição do Texto 6">
            <a:extLst>
              <a:ext uri="{FF2B5EF4-FFF2-40B4-BE49-F238E27FC236}">
                <a16:creationId xmlns:a16="http://schemas.microsoft.com/office/drawing/2014/main" id="{4F50E8C3-DAF4-4B6B-9A29-D51AC01C89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Marcador de Posição de Conteúdo 7">
            <a:extLst>
              <a:ext uri="{FF2B5EF4-FFF2-40B4-BE49-F238E27FC236}">
                <a16:creationId xmlns:a16="http://schemas.microsoft.com/office/drawing/2014/main" id="{6B292306-275E-4CE2-8470-0DCB0994D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34" y="4888230"/>
            <a:ext cx="4061757" cy="6665807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9" name="Marcador de Posição do Texto 8">
            <a:extLst>
              <a:ext uri="{FF2B5EF4-FFF2-40B4-BE49-F238E27FC236}">
                <a16:creationId xmlns:a16="http://schemas.microsoft.com/office/drawing/2014/main" id="{0F493D73-8B2A-4049-91FD-2D007E0BC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" name="Marcador de Posição de Conteúdo 11">
            <a:extLst>
              <a:ext uri="{FF2B5EF4-FFF2-40B4-BE49-F238E27FC236}">
                <a16:creationId xmlns:a16="http://schemas.microsoft.com/office/drawing/2014/main" id="{9788983A-EDC1-4B6E-9A45-DD5EC472B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608" y="4888230"/>
            <a:ext cx="4081761" cy="6665808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11" name="Marcador de Posição de Conteúdo 7">
            <a:extLst>
              <a:ext uri="{FF2B5EF4-FFF2-40B4-BE49-F238E27FC236}">
                <a16:creationId xmlns:a16="http://schemas.microsoft.com/office/drawing/2014/main" id="{FD78868D-B0D1-495C-ABA4-379D8028B72A}"/>
              </a:ext>
            </a:extLst>
          </p:cNvPr>
          <p:cNvSpPr txBox="1">
            <a:spLocks/>
          </p:cNvSpPr>
          <p:nvPr/>
        </p:nvSpPr>
        <p:spPr>
          <a:xfrm>
            <a:off x="660082" y="3407833"/>
            <a:ext cx="408051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92249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0</Words>
  <Application>Microsoft Office PowerPoint</Application>
  <PresentationFormat>Papel A3 (297x420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Humberto Daniel Amorim Pinto</dc:creator>
  <cp:lastModifiedBy>Humberto Daniel Amorim Pinto</cp:lastModifiedBy>
  <cp:revision>6</cp:revision>
  <dcterms:created xsi:type="dcterms:W3CDTF">2021-10-28T10:48:24Z</dcterms:created>
  <dcterms:modified xsi:type="dcterms:W3CDTF">2023-01-27T11:03:30Z</dcterms:modified>
</cp:coreProperties>
</file>