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DFDC03-2A11-4F6D-B2ED-CE4480EDA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261B9E-CF15-460D-A838-6C20174442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18371AC-E20C-40DD-AE49-A30C86DFF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453A-FFED-47C7-A347-C86A385F5105}" type="datetimeFigureOut">
              <a:rPr lang="pt-PT" smtClean="0"/>
              <a:t>27/01/2023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EB1FD10-0CC0-4B9F-8A9C-43E51B7D0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5045654-CA35-4AB7-8FDD-B04382335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AFFB2-2C0E-47AC-8CE0-E47DD577748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039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719F59-81C0-44D5-9230-388A33104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ED11EF1-E1FB-4BB2-84CE-6408D1B7A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5A94352-D84B-4A2B-BEFD-9F960E882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453A-FFED-47C7-A347-C86A385F5105}" type="datetimeFigureOut">
              <a:rPr lang="pt-PT" smtClean="0"/>
              <a:t>27/01/2023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367BAC0-5234-441D-9778-3680B1327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9A165AD-48D4-4A33-8C62-120DC0451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AFFB2-2C0E-47AC-8CE0-E47DD577748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179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3790421-FF6E-4E77-8383-1F4D5AE770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F34ABD73-D129-4727-954D-1C3B69A2B3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8594F99-2B0B-473B-B674-6E981EFA6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453A-FFED-47C7-A347-C86A385F5105}" type="datetimeFigureOut">
              <a:rPr lang="pt-PT" smtClean="0"/>
              <a:t>27/01/2023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271C49C-6168-4F8E-A924-8F94D2F50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445210F-EC23-4A64-A21F-22065DCE9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AFFB2-2C0E-47AC-8CE0-E47DD577748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148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38E83B-88D8-447D-9B6B-FFE1E3A71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F2613D0-68B3-4E39-BC16-A088D7221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33DD9A2-A1EF-476D-B135-CB6B08455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453A-FFED-47C7-A347-C86A385F5105}" type="datetimeFigureOut">
              <a:rPr lang="pt-PT" smtClean="0"/>
              <a:t>27/01/2023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B9606F1-FC9A-439E-BB24-F8B63E116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DB5A4EF-8804-4C10-BE94-8B3171FE4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AFFB2-2C0E-47AC-8CE0-E47DD577748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8404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451EC6-CEB9-45BE-B7FC-FE63CE70E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7447F44-1F7B-4958-BEC6-18014D5AE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15690FB-B1C9-4AED-9EF9-69088AC64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453A-FFED-47C7-A347-C86A385F5105}" type="datetimeFigureOut">
              <a:rPr lang="pt-PT" smtClean="0"/>
              <a:t>27/01/2023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FA2FE54-B8F4-4E56-BA26-A1F6F67D3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AFBE5C2-5A52-47A8-881D-7EC103170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AFFB2-2C0E-47AC-8CE0-E47DD577748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86398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91C68E-2507-49DE-AE3D-32FB8D87F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E577D85-17FD-47E3-895E-D8F25BA77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E8D3AFDD-E4C9-4DE3-9B29-8914BFBAB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32CDE40-11C8-4DC4-BAB7-3447FE53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453A-FFED-47C7-A347-C86A385F5105}" type="datetimeFigureOut">
              <a:rPr lang="pt-PT" smtClean="0"/>
              <a:t>27/01/2023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F4FA621-C79E-4BEF-87FA-7B95AA8D4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C33C1A1-ABE8-49E9-B649-86C87EA65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AFFB2-2C0E-47AC-8CE0-E47DD577748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297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6BD19F-1C75-4213-B7C0-51AEA1683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DCDCBDD-F704-4685-A7F8-E932338A2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9767A146-C4F0-4D59-9D32-C0C305B06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B7D3DEEC-47D6-4005-A9AB-EB8F19D60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6B114E0F-B267-40F6-8B73-148000E6F5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48BFF89D-36CA-4F45-8148-14C78941C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453A-FFED-47C7-A347-C86A385F5105}" type="datetimeFigureOut">
              <a:rPr lang="pt-PT" smtClean="0"/>
              <a:t>27/01/2023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BB44E96F-96ED-4B71-8690-B9278BA01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9B008C0A-4E18-4537-B27E-AEE09D0FD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AFFB2-2C0E-47AC-8CE0-E47DD577748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168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18A1A5-B428-4170-AE74-FBF1BA929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3E0391D0-F3F7-4B40-B8E1-81ECD0AB7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453A-FFED-47C7-A347-C86A385F5105}" type="datetimeFigureOut">
              <a:rPr lang="pt-PT" smtClean="0"/>
              <a:t>27/01/2023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1996AE2F-C8F8-4815-A72A-C695F7E24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C9B671A9-407D-49A7-8F69-1ED92BBA9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AFFB2-2C0E-47AC-8CE0-E47DD577748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8779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8E42730-39CD-44E5-9880-8C561A89E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453A-FFED-47C7-A347-C86A385F5105}" type="datetimeFigureOut">
              <a:rPr lang="pt-PT" smtClean="0"/>
              <a:t>27/01/2023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922649F7-91A9-430A-AB99-3D1865B44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7BBF1F5C-FFFD-4EE6-B76F-15CFF663D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AFFB2-2C0E-47AC-8CE0-E47DD577748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5155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4FF8F5-7598-4638-8E7D-34D7C2B0B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788A6E6-9CB4-459D-88A9-9D1D2965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C4D40E00-312F-48C3-8987-A06A8BE1E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3641EE5-D744-4E88-82B0-1998C2144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453A-FFED-47C7-A347-C86A385F5105}" type="datetimeFigureOut">
              <a:rPr lang="pt-PT" smtClean="0"/>
              <a:t>27/01/2023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E470B428-53B6-49EE-AC12-EC10EDED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34F6CE1-BF65-47DE-8167-282CAF51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AFFB2-2C0E-47AC-8CE0-E47DD577748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630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13CEE9-EA80-4A57-81C4-23EA268D7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9953E1FC-3B59-4651-BB81-B29A3E0A0A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9B80596A-5A4C-47C7-87EE-CBEAC0187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422935A-D668-4F3B-92AB-281F7D513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453A-FFED-47C7-A347-C86A385F5105}" type="datetimeFigureOut">
              <a:rPr lang="pt-PT" smtClean="0"/>
              <a:t>27/01/2023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715C276-6181-4AE3-8192-6124887B7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5F9FC48D-A6D3-4625-BFC7-8F3943EF6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AFFB2-2C0E-47AC-8CE0-E47DD577748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77846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61BADDEF-6975-4DC5-BF0E-143536D68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D6B1158-600C-4EC0-A4B1-0D8537790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EE62F52-A003-4E9D-B6FE-159B14654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9453A-FFED-47C7-A347-C86A385F5105}" type="datetimeFigureOut">
              <a:rPr lang="pt-PT" smtClean="0"/>
              <a:t>27/01/2023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6DE000B-9E0A-40B6-9B9E-0E2BB0E69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3F1EAD3-6B04-47D4-B97A-98383B6AF5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AFFB2-2C0E-47AC-8CE0-E47DD577748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315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5D5C44-ACFA-40B7-9502-7BA9086ED0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TITULO DA COMUNICAÇÃO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144EC7-6E4B-428A-9468-E2B8886306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AUTORES DA COMUNICAÇÃO</a:t>
            </a:r>
          </a:p>
        </p:txBody>
      </p:sp>
    </p:spTree>
    <p:extLst>
      <p:ext uri="{BB962C8B-B14F-4D97-AF65-F5344CB8AC3E}">
        <p14:creationId xmlns:p14="http://schemas.microsoft.com/office/powerpoint/2010/main" val="1481653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8">
            <a:extLst>
              <a:ext uri="{FF2B5EF4-FFF2-40B4-BE49-F238E27FC236}">
                <a16:creationId xmlns:a16="http://schemas.microsoft.com/office/drawing/2014/main" id="{9C4E2518-0AD0-4827-AA35-FE035123653B}"/>
              </a:ext>
            </a:extLst>
          </p:cNvPr>
          <p:cNvSpPr txBox="1">
            <a:spLocks/>
          </p:cNvSpPr>
          <p:nvPr/>
        </p:nvSpPr>
        <p:spPr>
          <a:xfrm>
            <a:off x="1306512" y="1373872"/>
            <a:ext cx="8551863" cy="4277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PT" sz="3200" dirty="0" err="1"/>
              <a:t>Lorem</a:t>
            </a:r>
            <a:r>
              <a:rPr lang="pt-PT" sz="3200" dirty="0"/>
              <a:t> </a:t>
            </a:r>
            <a:r>
              <a:rPr lang="pt-PT" sz="3200" dirty="0" err="1"/>
              <a:t>ipsum</a:t>
            </a:r>
            <a:r>
              <a:rPr lang="pt-PT" sz="3200" dirty="0"/>
              <a:t> </a:t>
            </a:r>
            <a:r>
              <a:rPr lang="pt-PT" sz="3200" dirty="0" err="1"/>
              <a:t>dolor</a:t>
            </a:r>
            <a:r>
              <a:rPr lang="pt-PT" sz="3200" dirty="0"/>
              <a:t> </a:t>
            </a:r>
            <a:r>
              <a:rPr lang="pt-PT" sz="3200" dirty="0" err="1"/>
              <a:t>sit</a:t>
            </a:r>
            <a:r>
              <a:rPr lang="pt-PT" sz="3200" dirty="0"/>
              <a:t> </a:t>
            </a:r>
            <a:r>
              <a:rPr lang="pt-PT" sz="3200" dirty="0" err="1"/>
              <a:t>amet</a:t>
            </a:r>
            <a:r>
              <a:rPr lang="pt-PT" sz="3200" dirty="0"/>
              <a:t>, </a:t>
            </a:r>
            <a:r>
              <a:rPr lang="pt-PT" sz="3200" dirty="0" err="1"/>
              <a:t>consectetur</a:t>
            </a:r>
            <a:r>
              <a:rPr lang="pt-PT" sz="3200" dirty="0"/>
              <a:t> </a:t>
            </a:r>
            <a:r>
              <a:rPr lang="pt-PT" sz="3200" dirty="0" err="1"/>
              <a:t>adipiscing</a:t>
            </a:r>
            <a:r>
              <a:rPr lang="pt-PT" sz="3200" dirty="0"/>
              <a:t> </a:t>
            </a:r>
            <a:r>
              <a:rPr lang="pt-PT" sz="3200" dirty="0" err="1"/>
              <a:t>elit</a:t>
            </a:r>
            <a:r>
              <a:rPr lang="pt-PT" sz="3200" dirty="0"/>
              <a:t>. </a:t>
            </a:r>
            <a:r>
              <a:rPr lang="pt-PT" sz="3200" dirty="0" err="1"/>
              <a:t>Vestibulum</a:t>
            </a:r>
            <a:r>
              <a:rPr lang="pt-PT" sz="3200" dirty="0"/>
              <a:t> </a:t>
            </a:r>
            <a:r>
              <a:rPr lang="pt-PT" sz="3200" dirty="0" err="1"/>
              <a:t>sed</a:t>
            </a:r>
            <a:r>
              <a:rPr lang="pt-PT" sz="3200" dirty="0"/>
              <a:t> </a:t>
            </a:r>
            <a:r>
              <a:rPr lang="pt-PT" sz="3200" dirty="0" err="1"/>
              <a:t>tristique</a:t>
            </a:r>
            <a:r>
              <a:rPr lang="pt-PT" sz="3200" dirty="0"/>
              <a:t> purus, </a:t>
            </a:r>
            <a:r>
              <a:rPr lang="pt-PT" sz="3200" dirty="0" err="1"/>
              <a:t>nec</a:t>
            </a:r>
            <a:r>
              <a:rPr lang="pt-PT" sz="3200" dirty="0"/>
              <a:t> </a:t>
            </a:r>
            <a:r>
              <a:rPr lang="pt-PT" sz="3200" dirty="0" err="1"/>
              <a:t>euismod</a:t>
            </a:r>
            <a:r>
              <a:rPr lang="pt-PT" sz="3200" dirty="0"/>
              <a:t> </a:t>
            </a:r>
            <a:r>
              <a:rPr lang="pt-PT" sz="3200" dirty="0" err="1"/>
              <a:t>velit</a:t>
            </a:r>
            <a:r>
              <a:rPr lang="pt-PT" sz="3200" dirty="0"/>
              <a:t>. </a:t>
            </a:r>
            <a:r>
              <a:rPr lang="pt-PT" sz="3200" dirty="0" err="1"/>
              <a:t>Cras</a:t>
            </a:r>
            <a:r>
              <a:rPr lang="pt-PT" sz="3200" dirty="0"/>
              <a:t> id </a:t>
            </a:r>
            <a:r>
              <a:rPr lang="pt-PT" sz="3200" dirty="0" err="1"/>
              <a:t>auctor</a:t>
            </a:r>
            <a:r>
              <a:rPr lang="pt-PT" sz="3200" dirty="0"/>
              <a:t> tortor, ultrices </a:t>
            </a:r>
            <a:r>
              <a:rPr lang="pt-PT" sz="3200" dirty="0" err="1"/>
              <a:t>condimentum</a:t>
            </a:r>
            <a:r>
              <a:rPr lang="pt-PT" sz="3200" dirty="0"/>
              <a:t> </a:t>
            </a:r>
            <a:r>
              <a:rPr lang="pt-PT" sz="3200" dirty="0" err="1"/>
              <a:t>neque</a:t>
            </a:r>
            <a:r>
              <a:rPr lang="pt-PT" sz="3200" dirty="0"/>
              <a:t>. </a:t>
            </a:r>
            <a:r>
              <a:rPr lang="pt-PT" sz="3200" dirty="0" err="1"/>
              <a:t>Sed</a:t>
            </a:r>
            <a:r>
              <a:rPr lang="pt-PT" sz="3200" dirty="0"/>
              <a:t> ut tortor sem. </a:t>
            </a:r>
            <a:r>
              <a:rPr lang="pt-PT" sz="3200" dirty="0" err="1"/>
              <a:t>Vivamus</a:t>
            </a:r>
            <a:r>
              <a:rPr lang="pt-PT" sz="3200" dirty="0"/>
              <a:t> ultrices </a:t>
            </a:r>
            <a:r>
              <a:rPr lang="pt-PT" sz="3200" dirty="0" err="1"/>
              <a:t>lacinia</a:t>
            </a:r>
            <a:r>
              <a:rPr lang="pt-PT" sz="3200" dirty="0"/>
              <a:t> </a:t>
            </a:r>
            <a:r>
              <a:rPr lang="pt-PT" sz="3200" dirty="0" err="1"/>
              <a:t>metus</a:t>
            </a:r>
            <a:r>
              <a:rPr lang="pt-PT" sz="3200" dirty="0"/>
              <a:t> </a:t>
            </a:r>
            <a:r>
              <a:rPr lang="pt-PT" sz="3200" dirty="0" err="1"/>
              <a:t>ac</a:t>
            </a:r>
            <a:r>
              <a:rPr lang="pt-PT" sz="3200" dirty="0"/>
              <a:t> </a:t>
            </a:r>
            <a:r>
              <a:rPr lang="pt-PT" sz="3200" dirty="0" err="1"/>
              <a:t>efficitur</a:t>
            </a:r>
            <a:r>
              <a:rPr lang="pt-PT" sz="3200" dirty="0"/>
              <a:t>. </a:t>
            </a:r>
          </a:p>
          <a:p>
            <a:pPr algn="l"/>
            <a:r>
              <a:rPr lang="pt-PT" sz="3200" dirty="0" err="1"/>
              <a:t>Fusce</a:t>
            </a:r>
            <a:r>
              <a:rPr lang="pt-PT" sz="3200" dirty="0"/>
              <a:t> </a:t>
            </a:r>
            <a:r>
              <a:rPr lang="pt-PT" sz="3200" dirty="0" err="1"/>
              <a:t>consectetur</a:t>
            </a:r>
            <a:r>
              <a:rPr lang="pt-PT" sz="3200" dirty="0"/>
              <a:t> </a:t>
            </a:r>
            <a:r>
              <a:rPr lang="pt-PT" sz="3200" dirty="0" err="1"/>
              <a:t>nunc</a:t>
            </a:r>
            <a:r>
              <a:rPr lang="pt-PT" sz="3200" dirty="0"/>
              <a:t> eu </a:t>
            </a:r>
            <a:r>
              <a:rPr lang="pt-PT" sz="3200" dirty="0" err="1"/>
              <a:t>ex</a:t>
            </a:r>
            <a:r>
              <a:rPr lang="pt-PT" sz="3200" dirty="0"/>
              <a:t> </a:t>
            </a:r>
            <a:r>
              <a:rPr lang="pt-PT" sz="3200" dirty="0" err="1"/>
              <a:t>sagittis</a:t>
            </a:r>
            <a:r>
              <a:rPr lang="pt-PT" sz="3200" dirty="0"/>
              <a:t>, a </a:t>
            </a:r>
            <a:r>
              <a:rPr lang="pt-PT" sz="3200" dirty="0" err="1"/>
              <a:t>lobortis</a:t>
            </a:r>
            <a:r>
              <a:rPr lang="pt-PT" sz="3200" dirty="0"/>
              <a:t> </a:t>
            </a:r>
            <a:r>
              <a:rPr lang="pt-PT" sz="3200" dirty="0" err="1"/>
              <a:t>sapien</a:t>
            </a:r>
            <a:r>
              <a:rPr lang="pt-PT" sz="3200" dirty="0"/>
              <a:t> pulvinar. </a:t>
            </a:r>
            <a:r>
              <a:rPr lang="pt-PT" sz="3200" dirty="0" err="1"/>
              <a:t>Vestibulum</a:t>
            </a:r>
            <a:r>
              <a:rPr lang="pt-PT" sz="3200" dirty="0"/>
              <a:t> </a:t>
            </a:r>
            <a:r>
              <a:rPr lang="pt-PT" sz="3200" dirty="0" err="1"/>
              <a:t>mattis</a:t>
            </a:r>
            <a:r>
              <a:rPr lang="pt-PT" sz="3200" dirty="0"/>
              <a:t> </a:t>
            </a:r>
            <a:r>
              <a:rPr lang="pt-PT" sz="3200" dirty="0" err="1"/>
              <a:t>metus</a:t>
            </a:r>
            <a:r>
              <a:rPr lang="pt-PT" sz="3200" dirty="0"/>
              <a:t> </a:t>
            </a:r>
            <a:r>
              <a:rPr lang="pt-PT" sz="3200" dirty="0" err="1"/>
              <a:t>vel</a:t>
            </a:r>
            <a:r>
              <a:rPr lang="pt-PT" sz="3200" dirty="0"/>
              <a:t> ante </a:t>
            </a:r>
            <a:r>
              <a:rPr lang="pt-PT" sz="3200" dirty="0" err="1"/>
              <a:t>vulputate</a:t>
            </a:r>
            <a:r>
              <a:rPr lang="pt-PT" sz="3200" dirty="0"/>
              <a:t>, id </a:t>
            </a:r>
            <a:r>
              <a:rPr lang="pt-PT" sz="3200" dirty="0" err="1"/>
              <a:t>blandit</a:t>
            </a:r>
            <a:r>
              <a:rPr lang="pt-PT" sz="3200" dirty="0"/>
              <a:t> </a:t>
            </a:r>
            <a:r>
              <a:rPr lang="pt-PT" sz="3200" dirty="0" err="1"/>
              <a:t>diam</a:t>
            </a:r>
            <a:r>
              <a:rPr lang="pt-PT" sz="3200" dirty="0"/>
              <a:t> </a:t>
            </a:r>
            <a:r>
              <a:rPr lang="pt-PT" sz="3200" dirty="0" err="1"/>
              <a:t>pellentesque</a:t>
            </a:r>
            <a:r>
              <a:rPr lang="pt-PT" sz="32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980217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8">
            <a:extLst>
              <a:ext uri="{FF2B5EF4-FFF2-40B4-BE49-F238E27FC236}">
                <a16:creationId xmlns:a16="http://schemas.microsoft.com/office/drawing/2014/main" id="{9C4E2518-0AD0-4827-AA35-FE035123653B}"/>
              </a:ext>
            </a:extLst>
          </p:cNvPr>
          <p:cNvSpPr txBox="1">
            <a:spLocks/>
          </p:cNvSpPr>
          <p:nvPr/>
        </p:nvSpPr>
        <p:spPr>
          <a:xfrm>
            <a:off x="1477962" y="1647824"/>
            <a:ext cx="4618038" cy="4277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PT" sz="3200" dirty="0" err="1"/>
              <a:t>Lorem</a:t>
            </a:r>
            <a:r>
              <a:rPr lang="pt-PT" sz="3200" dirty="0"/>
              <a:t> </a:t>
            </a:r>
            <a:r>
              <a:rPr lang="pt-PT" sz="3200" dirty="0" err="1"/>
              <a:t>ipsum</a:t>
            </a:r>
            <a:r>
              <a:rPr lang="pt-PT" sz="3200" dirty="0"/>
              <a:t> </a:t>
            </a:r>
            <a:r>
              <a:rPr lang="pt-PT" sz="3200" dirty="0" err="1"/>
              <a:t>dolor</a:t>
            </a:r>
            <a:r>
              <a:rPr lang="pt-PT" sz="3200" dirty="0"/>
              <a:t> </a:t>
            </a:r>
            <a:r>
              <a:rPr lang="pt-PT" sz="3200" dirty="0" err="1"/>
              <a:t>sit</a:t>
            </a:r>
            <a:r>
              <a:rPr lang="pt-PT" sz="3200" dirty="0"/>
              <a:t> </a:t>
            </a:r>
            <a:r>
              <a:rPr lang="pt-PT" sz="3200" dirty="0" err="1"/>
              <a:t>amet</a:t>
            </a:r>
            <a:r>
              <a:rPr lang="pt-PT" sz="3200" dirty="0"/>
              <a:t>, </a:t>
            </a:r>
            <a:r>
              <a:rPr lang="pt-PT" sz="3200" dirty="0" err="1"/>
              <a:t>consectetur</a:t>
            </a:r>
            <a:r>
              <a:rPr lang="pt-PT" sz="3200" dirty="0"/>
              <a:t> </a:t>
            </a:r>
            <a:r>
              <a:rPr lang="pt-PT" sz="3200" dirty="0" err="1"/>
              <a:t>adipiscing</a:t>
            </a:r>
            <a:r>
              <a:rPr lang="pt-PT" sz="3200" dirty="0"/>
              <a:t> </a:t>
            </a:r>
            <a:r>
              <a:rPr lang="pt-PT" sz="3200" dirty="0" err="1"/>
              <a:t>elit</a:t>
            </a:r>
            <a:r>
              <a:rPr lang="pt-PT" sz="3200" dirty="0"/>
              <a:t>. </a:t>
            </a:r>
            <a:r>
              <a:rPr lang="pt-PT" sz="3200" dirty="0" err="1"/>
              <a:t>Vestibulum</a:t>
            </a:r>
            <a:r>
              <a:rPr lang="pt-PT" sz="3200" dirty="0"/>
              <a:t> </a:t>
            </a:r>
            <a:r>
              <a:rPr lang="pt-PT" sz="3200" dirty="0" err="1"/>
              <a:t>sed</a:t>
            </a:r>
            <a:r>
              <a:rPr lang="pt-PT" sz="3200" dirty="0"/>
              <a:t> </a:t>
            </a:r>
            <a:r>
              <a:rPr lang="pt-PT" sz="3200" dirty="0" err="1"/>
              <a:t>tristique</a:t>
            </a:r>
            <a:r>
              <a:rPr lang="pt-PT" sz="3200" dirty="0"/>
              <a:t> purus, </a:t>
            </a:r>
            <a:r>
              <a:rPr lang="pt-PT" sz="3200" dirty="0" err="1"/>
              <a:t>nec</a:t>
            </a:r>
            <a:r>
              <a:rPr lang="pt-PT" sz="3200" dirty="0"/>
              <a:t> </a:t>
            </a:r>
            <a:r>
              <a:rPr lang="pt-PT" sz="3200" dirty="0" err="1"/>
              <a:t>euismod</a:t>
            </a:r>
            <a:r>
              <a:rPr lang="pt-PT" sz="3200" dirty="0"/>
              <a:t> </a:t>
            </a:r>
            <a:r>
              <a:rPr lang="pt-PT" sz="3200" dirty="0" err="1"/>
              <a:t>velit</a:t>
            </a:r>
            <a:r>
              <a:rPr lang="pt-PT" sz="3200" dirty="0"/>
              <a:t>. </a:t>
            </a:r>
            <a:r>
              <a:rPr lang="pt-PT" sz="3200" dirty="0" err="1"/>
              <a:t>Cras</a:t>
            </a:r>
            <a:r>
              <a:rPr lang="pt-PT" sz="3200" dirty="0"/>
              <a:t> id </a:t>
            </a:r>
            <a:r>
              <a:rPr lang="pt-PT" sz="3200" dirty="0" err="1"/>
              <a:t>auctor</a:t>
            </a:r>
            <a:r>
              <a:rPr lang="pt-PT" sz="3200" dirty="0"/>
              <a:t> tortor, ultrices </a:t>
            </a:r>
            <a:r>
              <a:rPr lang="pt-PT" sz="3200" dirty="0" err="1"/>
              <a:t>condimentum</a:t>
            </a:r>
            <a:r>
              <a:rPr lang="pt-PT" sz="3200" dirty="0"/>
              <a:t> </a:t>
            </a:r>
            <a:r>
              <a:rPr lang="pt-PT" sz="3200" dirty="0" err="1"/>
              <a:t>neque</a:t>
            </a:r>
            <a:r>
              <a:rPr lang="pt-PT" sz="3200" dirty="0"/>
              <a:t>. </a:t>
            </a:r>
            <a:r>
              <a:rPr lang="pt-PT" sz="3200" dirty="0" err="1"/>
              <a:t>Sed</a:t>
            </a:r>
            <a:r>
              <a:rPr lang="pt-PT" sz="3200" dirty="0"/>
              <a:t> ut tortor sem. </a:t>
            </a:r>
            <a:r>
              <a:rPr lang="pt-PT" sz="3200" dirty="0" err="1"/>
              <a:t>Vivamus</a:t>
            </a:r>
            <a:r>
              <a:rPr lang="pt-PT" sz="3200" dirty="0"/>
              <a:t> ultrices </a:t>
            </a:r>
            <a:r>
              <a:rPr lang="pt-PT" sz="3200" dirty="0" err="1"/>
              <a:t>lacinia</a:t>
            </a:r>
            <a:r>
              <a:rPr lang="pt-PT" sz="3200" dirty="0"/>
              <a:t> </a:t>
            </a:r>
            <a:r>
              <a:rPr lang="pt-PT" sz="3200" dirty="0" err="1"/>
              <a:t>metus</a:t>
            </a:r>
            <a:r>
              <a:rPr lang="pt-PT" sz="3200" dirty="0"/>
              <a:t> </a:t>
            </a:r>
            <a:r>
              <a:rPr lang="pt-PT" sz="3200" dirty="0" err="1"/>
              <a:t>ac</a:t>
            </a:r>
            <a:r>
              <a:rPr lang="pt-PT" sz="3200" dirty="0"/>
              <a:t> </a:t>
            </a:r>
            <a:r>
              <a:rPr lang="pt-PT" sz="3200" dirty="0" err="1"/>
              <a:t>efficitur</a:t>
            </a:r>
            <a:r>
              <a:rPr lang="pt-PT" sz="3200" dirty="0"/>
              <a:t>. </a:t>
            </a:r>
          </a:p>
          <a:p>
            <a:pPr algn="l"/>
            <a:r>
              <a:rPr lang="pt-PT" sz="3200" dirty="0"/>
              <a:t> </a:t>
            </a:r>
          </a:p>
        </p:txBody>
      </p:sp>
      <p:pic>
        <p:nvPicPr>
          <p:cNvPr id="3" name="Gráfico 2">
            <a:extLst>
              <a:ext uri="{FF2B5EF4-FFF2-40B4-BE49-F238E27FC236}">
                <a16:creationId xmlns:a16="http://schemas.microsoft.com/office/drawing/2014/main" id="{762DBF26-FDA2-4B77-82A4-FD83BDBAF9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91226" y="1420966"/>
            <a:ext cx="4931986" cy="3789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1031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112</Words>
  <Application>Microsoft Office PowerPoint</Application>
  <PresentationFormat>Ecrã Panorâmico</PresentationFormat>
  <Paragraphs>6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TITULO DA COMUNICAÇÃO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DA COMUNICAÇÃO</dc:title>
  <dc:creator>Humberto Daniel Amorim Pinto</dc:creator>
  <cp:lastModifiedBy>Humberto Daniel Amorim Pinto</cp:lastModifiedBy>
  <cp:revision>5</cp:revision>
  <dcterms:created xsi:type="dcterms:W3CDTF">2021-10-28T10:35:00Z</dcterms:created>
  <dcterms:modified xsi:type="dcterms:W3CDTF">2023-01-27T10:57:12Z</dcterms:modified>
</cp:coreProperties>
</file>